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90" r:id="rId5"/>
    <p:sldId id="291" r:id="rId6"/>
    <p:sldId id="29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3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8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1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4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5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2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2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0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2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5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41649-C6A7-4443-A557-610C5C53EAB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78354-778E-4104-BD12-277E3855F90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4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 The Church in Europe in the context of Technological and </a:t>
            </a:r>
            <a:r>
              <a:rPr lang="en-US" sz="3600" dirty="0"/>
              <a:t>D</a:t>
            </a:r>
            <a:r>
              <a:rPr lang="en-US" sz="3600" dirty="0" smtClean="0"/>
              <a:t>igital Transition</a:t>
            </a:r>
            <a:endParaRPr lang="en-US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4221088"/>
            <a:ext cx="6944816" cy="158417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Paul Tighe, Pontifical Council for Culture</a:t>
            </a:r>
          </a:p>
          <a:p>
            <a:pPr algn="l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Catholic European Social Days</a:t>
            </a:r>
          </a:p>
          <a:p>
            <a:pPr algn="l"/>
            <a:r>
              <a:rPr lang="en-US" dirty="0" smtClean="0"/>
              <a:t>Bratislava, 19</a:t>
            </a:r>
            <a:r>
              <a:rPr lang="en-US" baseline="30000" dirty="0" smtClean="0"/>
              <a:t>th</a:t>
            </a:r>
            <a:r>
              <a:rPr lang="en-US" dirty="0" smtClean="0"/>
              <a:t> March 2022</a:t>
            </a:r>
          </a:p>
        </p:txBody>
      </p:sp>
    </p:spTree>
    <p:extLst>
      <p:ext uri="{BB962C8B-B14F-4D97-AF65-F5344CB8AC3E}">
        <p14:creationId xmlns:p14="http://schemas.microsoft.com/office/powerpoint/2010/main" val="276392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Digital and Technological Transition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sz="3000" dirty="0" smtClean="0"/>
              <a:t>Content</a:t>
            </a:r>
            <a:r>
              <a:rPr lang="en-IE" dirty="0" smtClean="0"/>
              <a:t> (Presenting Issues) – Context </a:t>
            </a:r>
          </a:p>
          <a:p>
            <a:r>
              <a:rPr lang="en-IE" dirty="0" smtClean="0"/>
              <a:t>Disruption – cultural, social, human  </a:t>
            </a:r>
            <a:endParaRPr lang="en-IE" i="1" dirty="0" smtClean="0"/>
          </a:p>
          <a:p>
            <a:r>
              <a:rPr lang="en-IE" dirty="0" smtClean="0"/>
              <a:t>Internal – identity, belonging</a:t>
            </a:r>
          </a:p>
          <a:p>
            <a:r>
              <a:rPr lang="en-IE" dirty="0" smtClean="0"/>
              <a:t>Ongoing – future (transport in 1922)</a:t>
            </a:r>
          </a:p>
          <a:p>
            <a:r>
              <a:rPr lang="en-IE" dirty="0" smtClean="0"/>
              <a:t>Potential – positive (critical), credibility</a:t>
            </a:r>
          </a:p>
          <a:p>
            <a:r>
              <a:rPr lang="en-IE" dirty="0" smtClean="0"/>
              <a:t>Existing problems – post-modernism</a:t>
            </a:r>
          </a:p>
          <a:p>
            <a:r>
              <a:rPr lang="en-IE" dirty="0" smtClean="0"/>
              <a:t>EU Strategy – service of people, fair economy, sustainable society </a:t>
            </a:r>
            <a:endParaRPr lang="en-IE" dirty="0" smtClean="0"/>
          </a:p>
          <a:p>
            <a:r>
              <a:rPr lang="en-IE" dirty="0" err="1" smtClean="0"/>
              <a:t>Laudato</a:t>
            </a:r>
            <a:r>
              <a:rPr lang="en-IE" dirty="0" smtClean="0"/>
              <a:t> </a:t>
            </a:r>
            <a:r>
              <a:rPr lang="en-IE" dirty="0" err="1" smtClean="0"/>
              <a:t>si</a:t>
            </a:r>
            <a:r>
              <a:rPr lang="en-IE" dirty="0" smtClean="0"/>
              <a:t>, </a:t>
            </a:r>
            <a:r>
              <a:rPr lang="en-IE" dirty="0" err="1" smtClean="0"/>
              <a:t>Fratelli</a:t>
            </a:r>
            <a:r>
              <a:rPr lang="en-IE" dirty="0" smtClean="0"/>
              <a:t> </a:t>
            </a:r>
            <a:r>
              <a:rPr lang="en-IE" dirty="0" err="1" smtClean="0"/>
              <a:t>tutti</a:t>
            </a:r>
            <a:r>
              <a:rPr lang="en-IE" dirty="0" smtClean="0"/>
              <a:t> – method, insights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Technology at the service of people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sz="3000" dirty="0" smtClean="0"/>
              <a:t>Commitment – human-centric, for good (ethics)</a:t>
            </a:r>
          </a:p>
          <a:p>
            <a:r>
              <a:rPr lang="en-IE" sz="3000" dirty="0" smtClean="0"/>
              <a:t>Beyond optimism – determinism, agency, control</a:t>
            </a:r>
          </a:p>
          <a:p>
            <a:r>
              <a:rPr lang="en-IE" sz="3000" dirty="0" smtClean="0"/>
              <a:t>Regulation, corporate guidelines, stakeholders, professionals – consensus (principles), </a:t>
            </a:r>
            <a:r>
              <a:rPr lang="en-IE" sz="3000" dirty="0" smtClean="0"/>
              <a:t>trust?</a:t>
            </a:r>
            <a:endParaRPr lang="en-IE" sz="3000" dirty="0" smtClean="0"/>
          </a:p>
          <a:p>
            <a:r>
              <a:rPr lang="en-IE" sz="3000" dirty="0" smtClean="0"/>
              <a:t>Neutral (dual use) – bad actors, unforeseen consequences, </a:t>
            </a:r>
            <a:r>
              <a:rPr lang="en-IE" sz="3000" i="1" dirty="0" smtClean="0"/>
              <a:t>ethical by design</a:t>
            </a:r>
            <a:endParaRPr lang="en-IE" sz="3000" dirty="0" smtClean="0"/>
          </a:p>
          <a:p>
            <a:r>
              <a:rPr lang="en-IE" sz="3000" dirty="0" smtClean="0"/>
              <a:t>Technocratic paradigm – political and economic context (AI and Medicine debate)</a:t>
            </a:r>
          </a:p>
          <a:p>
            <a:r>
              <a:rPr lang="en-IE" sz="3000" dirty="0" smtClean="0"/>
              <a:t>Inequality, Environmental impact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179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 fair and competitive economy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 smtClean="0"/>
              <a:t>Inequality – wealth, influence, destiny</a:t>
            </a:r>
          </a:p>
          <a:p>
            <a:r>
              <a:rPr lang="en-IE" sz="3000" dirty="0" smtClean="0"/>
              <a:t>Meritocracy – deserved/earned, fault</a:t>
            </a:r>
          </a:p>
          <a:p>
            <a:r>
              <a:rPr lang="en-IE" sz="3000" dirty="0" smtClean="0"/>
              <a:t>Digital divide – access and capacity (</a:t>
            </a:r>
            <a:r>
              <a:rPr lang="en-IE" sz="3000" i="1" dirty="0" smtClean="0"/>
              <a:t>remote</a:t>
            </a:r>
            <a:r>
              <a:rPr lang="en-IE" sz="3000" dirty="0" smtClean="0"/>
              <a:t>)</a:t>
            </a:r>
          </a:p>
          <a:p>
            <a:r>
              <a:rPr lang="en-IE" sz="3000" dirty="0" smtClean="0"/>
              <a:t>Consumer protection – asymmetry, digital literacy</a:t>
            </a:r>
          </a:p>
          <a:p>
            <a:r>
              <a:rPr lang="en-IE" sz="3000" dirty="0" smtClean="0"/>
              <a:t>Services – contracts, consent, </a:t>
            </a:r>
            <a:r>
              <a:rPr lang="en-IE" sz="3000" dirty="0"/>
              <a:t>h</a:t>
            </a:r>
            <a:r>
              <a:rPr lang="en-IE" sz="3000" dirty="0" smtClean="0"/>
              <a:t>ow free?</a:t>
            </a:r>
          </a:p>
          <a:p>
            <a:r>
              <a:rPr lang="en-IE" sz="3000" dirty="0" smtClean="0"/>
              <a:t>Price of services – attention (data and ads)</a:t>
            </a:r>
          </a:p>
          <a:p>
            <a:r>
              <a:rPr lang="en-IE" sz="3000" dirty="0" smtClean="0"/>
              <a:t>D</a:t>
            </a:r>
            <a:r>
              <a:rPr lang="en-IE" sz="3000" dirty="0" smtClean="0"/>
              <a:t>epersonalization – platform working, bots</a:t>
            </a:r>
            <a:endParaRPr lang="en-IE" sz="3000" dirty="0" smtClean="0"/>
          </a:p>
          <a:p>
            <a:r>
              <a:rPr lang="en-IE" sz="3000" dirty="0" smtClean="0"/>
              <a:t>Fair or competitive – global context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103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dirty="0" smtClean="0"/>
              <a:t>An open, democratic and sustainable society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000" dirty="0" smtClean="0"/>
              <a:t>Potential – unity, closeness, communications</a:t>
            </a:r>
          </a:p>
          <a:p>
            <a:r>
              <a:rPr lang="en-IE" sz="3000" dirty="0" smtClean="0"/>
              <a:t>Polarization – echo-chambers, </a:t>
            </a:r>
            <a:r>
              <a:rPr lang="en-IE" sz="3000" i="1" dirty="0" smtClean="0"/>
              <a:t>reinforced</a:t>
            </a:r>
          </a:p>
          <a:p>
            <a:r>
              <a:rPr lang="en-IE" sz="3000" dirty="0" smtClean="0"/>
              <a:t>Speed and emotion – reflection and logic</a:t>
            </a:r>
          </a:p>
          <a:p>
            <a:r>
              <a:rPr lang="en-US" sz="3000" dirty="0"/>
              <a:t>Fake news, post-truth – no narrative (facts)</a:t>
            </a:r>
          </a:p>
          <a:p>
            <a:r>
              <a:rPr lang="en-IE" sz="3000" dirty="0" smtClean="0"/>
              <a:t>Politics of division – fear and hate</a:t>
            </a:r>
          </a:p>
          <a:p>
            <a:r>
              <a:rPr lang="en-IE" sz="3000" dirty="0" smtClean="0"/>
              <a:t>Dialogue – attitude, commitment, openness</a:t>
            </a:r>
          </a:p>
          <a:p>
            <a:r>
              <a:rPr lang="en-IE" sz="3000" dirty="0" smtClean="0"/>
              <a:t>Diversity – richness, inclusive</a:t>
            </a:r>
          </a:p>
        </p:txBody>
      </p:sp>
    </p:spTree>
    <p:extLst>
      <p:ext uri="{BB962C8B-B14F-4D97-AF65-F5344CB8AC3E}">
        <p14:creationId xmlns:p14="http://schemas.microsoft.com/office/powerpoint/2010/main" val="678478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Insights from Catholic Reflection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sz="3000" dirty="0" smtClean="0"/>
              <a:t>Ethics – the search for truth and consensus (good functioning of society), dignity (human rights), inclusive and interdisciplinary, method</a:t>
            </a:r>
            <a:endParaRPr lang="en-IE" sz="3000" dirty="0"/>
          </a:p>
          <a:p>
            <a:r>
              <a:rPr lang="en-IE" sz="3000" dirty="0" smtClean="0"/>
              <a:t>Justice – Solidarity and common good (beyond interdependence), Intrinsic worth (not market)</a:t>
            </a:r>
          </a:p>
          <a:p>
            <a:r>
              <a:rPr lang="en-IE" sz="3000" dirty="0" smtClean="0"/>
              <a:t>Dialogue – Culture of encounter, friendship (trust and honesty</a:t>
            </a:r>
            <a:r>
              <a:rPr lang="en-IE" sz="3000" dirty="0" smtClean="0"/>
              <a:t>), intentionality (personal responsibility)</a:t>
            </a:r>
            <a:endParaRPr lang="en-IE" sz="3000" dirty="0" smtClean="0"/>
          </a:p>
          <a:p>
            <a:r>
              <a:rPr lang="en-IE" sz="3000" dirty="0" smtClean="0"/>
              <a:t>Anthropology – bodily, social and graced (vulnerability</a:t>
            </a:r>
            <a:r>
              <a:rPr lang="en-IE" sz="3000" dirty="0" smtClean="0"/>
              <a:t>)</a:t>
            </a:r>
          </a:p>
          <a:p>
            <a:r>
              <a:rPr lang="en-IE" sz="3000" dirty="0" smtClean="0"/>
              <a:t>Education – pedagogical and curriculum</a:t>
            </a:r>
            <a:endParaRPr lang="en-IE" sz="3000" dirty="0" smtClean="0"/>
          </a:p>
          <a:p>
            <a:endParaRPr lang="en-IE" sz="3000" dirty="0" smtClean="0"/>
          </a:p>
          <a:p>
            <a:endParaRPr lang="en-IE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08443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2793</TotalTime>
  <Words>358</Words>
  <Application>Microsoft Office PowerPoint</Application>
  <PresentationFormat>Presentazione su schermo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 The Church in Europe in the context of Technological and Digital Transition</vt:lpstr>
      <vt:lpstr>Digital and Technological Transition</vt:lpstr>
      <vt:lpstr>Technology at the service of people</vt:lpstr>
      <vt:lpstr>A fair and competitive economy</vt:lpstr>
      <vt:lpstr>An open, democratic and sustainable society</vt:lpstr>
      <vt:lpstr>Insights from Catholic Reflection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Catholic Social Teaching in a Digital Age</dc:title>
  <dc:creator>PTighe</dc:creator>
  <cp:lastModifiedBy>Paul Tighe</cp:lastModifiedBy>
  <cp:revision>73</cp:revision>
  <cp:lastPrinted>2022-03-16T08:45:33Z</cp:lastPrinted>
  <dcterms:created xsi:type="dcterms:W3CDTF">2017-01-24T11:44:51Z</dcterms:created>
  <dcterms:modified xsi:type="dcterms:W3CDTF">2022-03-16T09:55:32Z</dcterms:modified>
</cp:coreProperties>
</file>